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8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Microsoft_Office_Excel_97-2003_Workshee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Saturated soil modelling: Griffith University: February 2010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2" y="2285992"/>
            <a:ext cx="857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6"/>
            </a:pPr>
            <a:r>
              <a:rPr lang="en-AU" sz="3200" dirty="0" smtClean="0">
                <a:solidFill>
                  <a:srgbClr val="C00000"/>
                </a:solidFill>
              </a:rPr>
              <a:t>Practical exercise: choice of soil parameters</a:t>
            </a:r>
          </a:p>
          <a:p>
            <a:pPr marL="514350" indent="-514350" algn="ctr"/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Muir Wood</a:t>
            </a:r>
          </a:p>
          <a:p>
            <a:pPr marL="514350" indent="-514350" algn="ctr"/>
            <a:r>
              <a:rPr lang="en-A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d.muirwood@dundee.ac.uk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/>
            <a:endParaRPr lang="en-GB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3465512" cy="52451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140200" y="981075"/>
            <a:ext cx="43926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elastic-perfectly plastic (EPP) Mohr-Coulomb model is very widely available – but requires judgement for selection of stiffness and strength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Cam clay (CC) is quite widely available and provides more control over nonlinearity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hardening Mohr-Coulomb (MCH) is non-standard but demonstrates that there may be several routes to fitting available data</a:t>
            </a:r>
            <a:r>
              <a:rPr lang="en-GB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492500" y="1303338"/>
            <a:ext cx="503238" cy="287337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416300" y="5608638"/>
            <a:ext cx="503238" cy="287337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917700" y="5151438"/>
            <a:ext cx="503238" cy="2873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968500" y="1658938"/>
            <a:ext cx="503238" cy="2873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1879600" y="896938"/>
            <a:ext cx="503238" cy="2873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1244600" y="5049838"/>
            <a:ext cx="503238" cy="2873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0825" y="317500"/>
            <a:ext cx="866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triaxial compression of normally compressed Weald clay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2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30363" y="304800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triaxial compression of Hostun sand</a:t>
            </a:r>
            <a:endParaRPr 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19563" y="1065213"/>
            <a:ext cx="47323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use spreadsheet to find optimum sets of parameters for [elastic-perfectly plastic Mohr-Coulomb,] Cam clay and elastic-hardening plastic Mohr-Coulomb models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there should be many right answers – there are many ways of obtaining matches of similar quality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it would be more realistic – and more challenging – to try to match several sets of data simultaneously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57175" y="857250"/>
          <a:ext cx="3771900" cy="3138488"/>
        </p:xfrm>
        <a:graphic>
          <a:graphicData uri="http://schemas.openxmlformats.org/presentationml/2006/ole">
            <p:oleObj spid="_x0000_s1026" name="Chart" r:id="rId3" imgW="4648132" imgH="3867326" progId="Excel.Sheet.8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23838" y="3675063"/>
          <a:ext cx="3814762" cy="2940050"/>
        </p:xfrm>
        <a:graphic>
          <a:graphicData uri="http://schemas.openxmlformats.org/presentationml/2006/ole">
            <p:oleObj spid="_x0000_s1027" name="Chart" r:id="rId4" imgW="4400680" imgH="3390938" progId="Excel.Sheet.8">
              <p:embed/>
            </p:oleObj>
          </a:graphicData>
        </a:graphic>
      </p:graphicFrame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ali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504825"/>
            <a:ext cx="4591050" cy="6016625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14925" y="1431925"/>
            <a:ext cx="35385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data from supposedly the same test in different apparatus are not the same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what accuracy should be expected in comparing simulation and observation?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al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525"/>
            <a:ext cx="5556250" cy="5532438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99075" y="2041525"/>
            <a:ext cx="34575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advanced soil model requires critical state data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difficulty in obtaining reliable void ratio information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model prefers a slightly higher critical state line to optimise fit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CC0000"/>
                </a:solidFill>
                <a:latin typeface="Times New Roman" pitchFamily="18" charset="0"/>
              </a:rPr>
              <a:t>Mohr-Coulomb model is widely available but unsuitable to describe prefailure nonlinearity</a:t>
            </a:r>
          </a:p>
          <a:p>
            <a:r>
              <a:rPr lang="en-GB">
                <a:solidFill>
                  <a:srgbClr val="008000"/>
                </a:solidFill>
                <a:latin typeface="Times New Roman" pitchFamily="18" charset="0"/>
              </a:rPr>
              <a:t>elastic-hardening plastic models are more useful – but one simulated test is insufficient for decision on optimum model</a:t>
            </a:r>
          </a:p>
          <a:p>
            <a:r>
              <a:rPr lang="en-GB">
                <a:solidFill>
                  <a:srgbClr val="660066"/>
                </a:solidFill>
                <a:latin typeface="Times New Roman" pitchFamily="18" charset="0"/>
              </a:rPr>
              <a:t>desirable to match range of data for stress paths relevant to application</a:t>
            </a:r>
          </a:p>
          <a:p>
            <a:r>
              <a:rPr lang="en-GB">
                <a:solidFill>
                  <a:srgbClr val="000066"/>
                </a:solidFill>
                <a:latin typeface="Times New Roman" pitchFamily="18" charset="0"/>
              </a:rPr>
              <a:t>experimental data are not infallible</a:t>
            </a: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240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Chart</vt:lpstr>
      <vt:lpstr>Saturated soil modelling: Griffith University: February 2010 </vt:lpstr>
      <vt:lpstr>Slide 2</vt:lpstr>
      <vt:lpstr>Slide 3</vt:lpstr>
      <vt:lpstr>Slide 4</vt:lpstr>
      <vt:lpstr>Slide 5</vt:lpstr>
      <vt:lpstr>Summary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 </dc:creator>
  <cp:lastModifiedBy> </cp:lastModifiedBy>
  <cp:revision>7</cp:revision>
  <dcterms:created xsi:type="dcterms:W3CDTF">2010-01-16T09:41:05Z</dcterms:created>
  <dcterms:modified xsi:type="dcterms:W3CDTF">2010-01-20T12:09:45Z</dcterms:modified>
</cp:coreProperties>
</file>